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221088"/>
            <a:ext cx="4824536" cy="187463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645024"/>
            <a:ext cx="6400800" cy="27363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Деятельность Центра образования естественно-научной и технологической направленностей «Точка Роста» </a:t>
            </a:r>
          </a:p>
          <a:p>
            <a:pPr algn="ctr"/>
            <a:r>
              <a:rPr lang="ru-RU" b="1" dirty="0" smtClean="0"/>
              <a:t>в 2024-2025 учебном году</a:t>
            </a:r>
          </a:p>
          <a:p>
            <a:pPr algn="ctr"/>
            <a:r>
              <a:rPr lang="ru-RU" b="1" dirty="0" smtClean="0"/>
              <a:t> на базе МБОУ Покурская ОСШ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16102"/>
          <a:stretch>
            <a:fillRect/>
          </a:stretch>
        </p:blipFill>
        <p:spPr bwMode="auto">
          <a:xfrm>
            <a:off x="1475656" y="116632"/>
            <a:ext cx="6228184" cy="2832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2023-2024 учебном году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Мастер-класс «Управление квадрокоптером»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b="21281"/>
          <a:stretch>
            <a:fillRect/>
          </a:stretch>
        </p:blipFill>
        <p:spPr bwMode="auto">
          <a:xfrm>
            <a:off x="467544" y="2399463"/>
            <a:ext cx="3888432" cy="408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b="21875"/>
          <a:stretch>
            <a:fillRect/>
          </a:stretch>
        </p:blipFill>
        <p:spPr bwMode="auto">
          <a:xfrm>
            <a:off x="4572000" y="2402886"/>
            <a:ext cx="3888432" cy="405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2023-2024 учебном году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«Водородный показатель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259638"/>
            <a:ext cx="7704857" cy="433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основных образовательных программ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275040" cy="2933680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Естественно-научные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предметы: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Физика»,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«Химия»,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«Биология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Технологическое направление: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«Технология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25144"/>
            <a:ext cx="7620000" cy="1914525"/>
          </a:xfrm>
          <a:prstGeom prst="rect">
            <a:avLst/>
          </a:prstGeom>
          <a:noFill/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51" t="2642" r="7912" b="2825"/>
          <a:stretch>
            <a:fillRect/>
          </a:stretch>
        </p:blipFill>
        <p:spPr bwMode="auto">
          <a:xfrm rot="3122687">
            <a:off x="6672044" y="1984430"/>
            <a:ext cx="2508362" cy="2167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рабочих программ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Элективных курсов: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«Системное повторение курса информатики»,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«Системное повторение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курса химии»,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«Системное повторение курса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физики».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общеобразовательные общеразвивающие программы: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«Беспилотные летательные аппараты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429000"/>
            <a:ext cx="2555776" cy="3194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рабочих программ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5482952" cy="525658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Внеурочной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деятельности (кружковая работа):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«Основы робототехники»,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«Занимательная робототехника»,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«Здорово быть здоровым»,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«Основы медицинских знаний»,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«Юный информатик»,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«Занимательная физика»,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«Первые шаги в науку»,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«Биология на службе медицины».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r="64485"/>
          <a:stretch>
            <a:fillRect/>
          </a:stretch>
        </p:blipFill>
        <p:spPr bwMode="auto">
          <a:xfrm>
            <a:off x="5868144" y="1700808"/>
            <a:ext cx="2880320" cy="1956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 образования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естественно-научной и технологической направленности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«Точка роста»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420888"/>
            <a:ext cx="8856984" cy="4320480"/>
          </a:xfrm>
        </p:spPr>
        <p:txBody>
          <a:bodyPr>
            <a:normAutofit fontScale="62500" lnSpcReduction="20000"/>
          </a:bodyPr>
          <a:lstStyle/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условий для повышения качества образования, в том числе за счёт обновления учебных помещений, приобретения современного оборудования, повышения квалификации педагогических работников и расширения практического содержания реализуемых образовательных программ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Расширение возможностей обучающихся в освоении учебных предметов естественно-научной направленности, программ внеурочной деятельности естественно-научной направленности.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2023-2024 учебном году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Фестиваль</a:t>
            </a:r>
            <a:r>
              <a:rPr lang="ru-RU" b="1" dirty="0" smtClean="0"/>
              <a:t> открытий»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3422916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08853"/>
            <a:ext cx="345638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Мероприятия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2023-2024 учебном году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Выделение ДНК из лука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26629" r="18226" b="13292"/>
          <a:stretch>
            <a:fillRect/>
          </a:stretch>
        </p:blipFill>
        <p:spPr bwMode="auto">
          <a:xfrm>
            <a:off x="4211960" y="2276872"/>
            <a:ext cx="448399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342717" cy="445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2023-2024 учебном году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3891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«Огород на подоконнике»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708920"/>
            <a:ext cx="5136570" cy="385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297033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2023-2024 учебном году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«Урок мыловара»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b="20818"/>
          <a:stretch>
            <a:fillRect/>
          </a:stretch>
        </p:blipFill>
        <p:spPr bwMode="auto">
          <a:xfrm>
            <a:off x="395536" y="2420888"/>
            <a:ext cx="381946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4611" r="3745"/>
          <a:stretch>
            <a:fillRect/>
          </a:stretch>
        </p:blipFill>
        <p:spPr bwMode="auto">
          <a:xfrm>
            <a:off x="4396024" y="2420888"/>
            <a:ext cx="4568464" cy="402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35ECF3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205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</vt:lpstr>
      <vt:lpstr>Реализация основных образовательных программ</vt:lpstr>
      <vt:lpstr>Реализация рабочих программ</vt:lpstr>
      <vt:lpstr>Реализация рабочих программ</vt:lpstr>
      <vt:lpstr> Цели центра образования естественно-научной и технологической направленности «Точка роста»:</vt:lpstr>
      <vt:lpstr>Мероприятия  в 2023-2024 учебном году</vt:lpstr>
      <vt:lpstr>   Мероприятия  в 2023-2024 учебном году</vt:lpstr>
      <vt:lpstr>Мероприятия  в 2023-2024 учебном году</vt:lpstr>
      <vt:lpstr>Мероприятия  в 2023-2024 учебном году</vt:lpstr>
      <vt:lpstr>Мероприятия  в 2023-2024 учебном году</vt:lpstr>
      <vt:lpstr>Мероприятия  в 2023-2024 учебном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cp:lastModifiedBy>Завуч</cp:lastModifiedBy>
  <cp:revision>24</cp:revision>
  <dcterms:modified xsi:type="dcterms:W3CDTF">2024-09-23T14:27:15Z</dcterms:modified>
</cp:coreProperties>
</file>